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C85C3-436A-48C6-8A15-5A1B3AD4DD7C}" type="datetimeFigureOut">
              <a:rPr lang="en-US" smtClean="0"/>
              <a:t>9/12/2011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CBC07-0CB2-4F8D-BA80-D371C9B8EA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C85C3-436A-48C6-8A15-5A1B3AD4DD7C}" type="datetimeFigureOut">
              <a:rPr lang="en-US" smtClean="0"/>
              <a:t>9/12/2011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CBC07-0CB2-4F8D-BA80-D371C9B8EA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C85C3-436A-48C6-8A15-5A1B3AD4DD7C}" type="datetimeFigureOut">
              <a:rPr lang="en-US" smtClean="0"/>
              <a:t>9/12/2011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CBC07-0CB2-4F8D-BA80-D371C9B8EA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C85C3-436A-48C6-8A15-5A1B3AD4DD7C}" type="datetimeFigureOut">
              <a:rPr lang="en-US" smtClean="0"/>
              <a:t>9/12/2011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CBC07-0CB2-4F8D-BA80-D371C9B8EA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C85C3-436A-48C6-8A15-5A1B3AD4DD7C}" type="datetimeFigureOut">
              <a:rPr lang="en-US" smtClean="0"/>
              <a:t>9/12/2011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CBC07-0CB2-4F8D-BA80-D371C9B8EA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C85C3-436A-48C6-8A15-5A1B3AD4DD7C}" type="datetimeFigureOut">
              <a:rPr lang="en-US" smtClean="0"/>
              <a:t>9/12/2011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CBC07-0CB2-4F8D-BA80-D371C9B8EA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C85C3-436A-48C6-8A15-5A1B3AD4DD7C}" type="datetimeFigureOut">
              <a:rPr lang="en-US" smtClean="0"/>
              <a:t>9/12/2011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CBC07-0CB2-4F8D-BA80-D371C9B8EA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C85C3-436A-48C6-8A15-5A1B3AD4DD7C}" type="datetimeFigureOut">
              <a:rPr lang="en-US" smtClean="0"/>
              <a:t>9/12/2011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CBC07-0CB2-4F8D-BA80-D371C9B8EA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C85C3-436A-48C6-8A15-5A1B3AD4DD7C}" type="datetimeFigureOut">
              <a:rPr lang="en-US" smtClean="0"/>
              <a:t>9/12/2011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CBC07-0CB2-4F8D-BA80-D371C9B8EA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C85C3-436A-48C6-8A15-5A1B3AD4DD7C}" type="datetimeFigureOut">
              <a:rPr lang="en-US" smtClean="0"/>
              <a:t>9/12/2011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CBC07-0CB2-4F8D-BA80-D371C9B8EA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C85C3-436A-48C6-8A15-5A1B3AD4DD7C}" type="datetimeFigureOut">
              <a:rPr lang="en-US" smtClean="0"/>
              <a:t>9/12/2011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CBC07-0CB2-4F8D-BA80-D371C9B8EA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accent6">
                <a:lumMod val="50000"/>
              </a:schemeClr>
            </a:gs>
            <a:gs pos="50000">
              <a:srgbClr val="9CB86E"/>
            </a:gs>
            <a:gs pos="100000">
              <a:srgbClr val="156B13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0C85C3-436A-48C6-8A15-5A1B3AD4DD7C}" type="datetimeFigureOut">
              <a:rPr lang="en-US" smtClean="0"/>
              <a:t>9/12/2011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6CBC07-0CB2-4F8D-BA80-D371C9B8EA6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4200" y="-304800"/>
            <a:ext cx="5791200" cy="1012825"/>
          </a:xfrm>
        </p:spPr>
        <p:txBody>
          <a:bodyPr>
            <a:normAutofit/>
          </a:bodyPr>
          <a:lstStyle/>
          <a:p>
            <a:r>
              <a:rPr lang="en-US" sz="2800" u="sng" dirty="0" smtClean="0"/>
              <a:t>Deforestation &amp; Soil Degradation</a:t>
            </a:r>
            <a:endParaRPr lang="en-US" sz="2800" u="sn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43200" y="381000"/>
            <a:ext cx="6400800" cy="1752600"/>
          </a:xfrm>
          <a:noFill/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tx1"/>
                </a:solidFill>
              </a:rPr>
              <a:t>Managing our forests is vital to decreasing the effects of climate change, preserving biodiversity &amp; natural resources.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4" name="Picture 3" descr="def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038600"/>
            <a:ext cx="3886200" cy="2819400"/>
          </a:xfrm>
          <a:prstGeom prst="rect">
            <a:avLst/>
          </a:prstGeom>
        </p:spPr>
      </p:pic>
      <p:pic>
        <p:nvPicPr>
          <p:cNvPr id="5" name="Picture 4" descr="def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86200" y="4038600"/>
            <a:ext cx="3759200" cy="2819400"/>
          </a:xfrm>
          <a:prstGeom prst="rect">
            <a:avLst/>
          </a:prstGeom>
        </p:spPr>
      </p:pic>
      <p:pic>
        <p:nvPicPr>
          <p:cNvPr id="7" name="Picture 6" descr="def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8200" y="1524000"/>
            <a:ext cx="4495800" cy="3026569"/>
          </a:xfrm>
          <a:prstGeom prst="rect">
            <a:avLst/>
          </a:prstGeom>
        </p:spPr>
      </p:pic>
      <p:pic>
        <p:nvPicPr>
          <p:cNvPr id="8" name="Picture 7" descr="def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2133600"/>
            <a:ext cx="2895599" cy="2262187"/>
          </a:xfrm>
          <a:prstGeom prst="rect">
            <a:avLst/>
          </a:prstGeom>
        </p:spPr>
      </p:pic>
      <p:pic>
        <p:nvPicPr>
          <p:cNvPr id="9" name="Picture 8" descr="def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1" y="0"/>
            <a:ext cx="2895601" cy="2286000"/>
          </a:xfrm>
          <a:prstGeom prst="rect">
            <a:avLst/>
          </a:prstGeom>
        </p:spPr>
      </p:pic>
      <p:pic>
        <p:nvPicPr>
          <p:cNvPr id="10" name="Picture 9" descr="def7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895600" y="1143000"/>
            <a:ext cx="1752600" cy="2895600"/>
          </a:xfrm>
          <a:prstGeom prst="rect">
            <a:avLst/>
          </a:prstGeom>
        </p:spPr>
      </p:pic>
      <p:pic>
        <p:nvPicPr>
          <p:cNvPr id="11" name="Picture 10" descr="def8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858000" y="4400550"/>
            <a:ext cx="2286000" cy="2457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150</TotalTime>
  <Words>23</Words>
  <Application>Microsoft Office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Deforestation &amp; Soil Degradation</vt:lpstr>
    </vt:vector>
  </TitlesOfParts>
  <Company>Oklahoma State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Deforestation</dc:title>
  <dc:creator>rjprice</dc:creator>
  <cp:lastModifiedBy>rjprice</cp:lastModifiedBy>
  <cp:revision>8</cp:revision>
  <dcterms:created xsi:type="dcterms:W3CDTF">2011-09-13T01:24:39Z</dcterms:created>
  <dcterms:modified xsi:type="dcterms:W3CDTF">2011-09-13T03:55:09Z</dcterms:modified>
</cp:coreProperties>
</file>